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>
        <p:scale>
          <a:sx n="98" d="100"/>
          <a:sy n="98" d="100"/>
        </p:scale>
        <p:origin x="1296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B823F-03A3-4F1D-BC0B-1E28237058B8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FCCEF-401E-4AF4-BFD5-CE92E48B81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9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CCEF-401E-4AF4-BFD5-CE92E48B81A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03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1C75C-DB56-823C-DF7A-AD6125D0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CBA928B-C908-70A9-7BFD-3B0E258BD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243C25C-E971-27E4-CBD4-F53B658E0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1197AA-7028-F90E-970D-61CBF71E0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FCCEF-401E-4AF4-BFD5-CE92E48B81A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57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820D8-CF59-FEE3-A31D-14B437849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D5CE56-5A43-1D58-957D-DB9B47954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8448F6-2C0C-6159-3C87-DEA369C7E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C63329-52CE-8320-564D-AE9BF882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743FDF-4FC1-72F3-7D73-8557076D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9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00918-2798-67BA-FA76-6C874DFB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B5C005-A824-B55C-6664-C0429D6F0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CBB4F-999D-7F09-DCC1-D944581A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170B6D-B57E-E6E9-9931-E6476451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88ECA4-2A4B-E47F-F022-C5C2E448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05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AF3374-2CCB-98BF-3ACD-E99DE0373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7AD877-9142-5111-8784-B5A97B356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396D25-E489-13AD-1480-E94B7762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953B35-45A3-127B-BF9F-CC6D107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93C0B9-0E31-37BC-C701-64F4273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46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64AF0-F4CF-A6F6-42EA-23F05E3C8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7F3315-774A-EE3D-25F0-D1D65A5DB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39C294-989C-32CE-A8CD-CDA3FC35D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321A1A-2A1B-8390-905F-D2C32671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CAC0F7-C5B8-B592-D3EC-5CF187ED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28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9E9CC-E681-80B0-FB53-3AC02DDB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6906FF-C3F8-A8C8-EF32-C53CFBCA4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CDF24C-E537-6673-F947-0692B4D2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9A9C35-6F6E-9E36-0871-E36359A0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62FBC0-8294-A535-AF82-BBE117C4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9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F0CC1-7AED-235F-CD4D-7AC5EC36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828F0F-97FA-2B74-4D17-2B9263095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3F0342-5292-28E2-A5A6-B9BF3CFDA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88F0CE-E3C8-EAF7-3D0F-E2CC35B2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997696-F3DC-BE85-6658-649A18D4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8F2117-29E4-B8E8-0A98-B46D2BE7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886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89FC5-80AC-3C92-4E64-601085EF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0AB9E4-479C-4459-1A6B-4C7F4840E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9AEBC9-787D-E9F6-07B2-BACE39FE4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20772A-5F07-ECBE-C358-069241B3D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FB060B-683C-5EFA-B666-1606D733F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EAADE7-B923-D70F-9FF0-17EE5529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7AC6F9-DF6E-1C1A-AE6C-AE296E36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DEA446-0D37-799A-F189-EF252EE8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55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916EB-D11D-C61D-E558-457A9695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B4C30EF-66B2-0F1D-5A1F-A47BB0675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A3E900-9DB3-08A1-9359-F6100F34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A33A1E-4B58-D877-EDD8-71A4F1D6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26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EA3829A-3461-30EC-937E-CA0778E0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F4544DF-64EA-E8B2-F347-17319AA9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FFD76E-D574-A9F6-E33A-F78D59B6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47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BAEEF-DB43-49ED-A683-B0078F0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3E4850-8BA7-D82E-0475-6E2F0560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72DCCF-9907-4E2F-5F42-F1EB2D596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7B73BC-8ECE-AEB7-D250-69A1F5B3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F0D4EA-328F-2D13-7337-A0ADA2EF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D50AF7-EF07-C609-127B-3053FE16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60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4FC33-2AA9-0FE5-6783-17C00740C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1C5F8C-F061-870D-07C1-86B7961F7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BAF2E9-938E-D999-1556-AA593A9BC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851C39-3577-90BA-10C5-74F5997F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4CAB24-41FE-8B7E-8BC7-3797E371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8B343B-BF9D-7C24-CB0F-06E6E519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05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A71279B-AE1B-001E-5FB0-293F70B7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BF4648-D6BC-D07D-6794-55C5EDB95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42B9B8-78A6-0B19-523E-8D842B9F9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73E5C-CBBF-43BF-A761-F76AC45B3C26}" type="datetimeFigureOut">
              <a:rPr lang="pt-BR" smtClean="0"/>
              <a:t>15/02/2025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C21E7C-7542-5BFC-767E-FB00106D1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9CC4BA-DBC0-6FD2-B8DA-0A3060243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5FFED-99ED-46F4-AF0D-C580A628F3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20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50000">
              <a:srgbClr val="FFFF00"/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B7A1F328-9FC8-ACCA-0E39-D0810921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84908">
            <a:off x="4154453" y="1922532"/>
            <a:ext cx="3429000" cy="34290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A879C099-AE6C-0B44-717B-B82AE5523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075" y="542049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F4A9AED-F14C-C7D0-D79D-1BC13FF43DF0}"/>
              </a:ext>
            </a:extLst>
          </p:cNvPr>
          <p:cNvSpPr/>
          <p:nvPr/>
        </p:nvSpPr>
        <p:spPr>
          <a:xfrm>
            <a:off x="4357790" y="2736502"/>
            <a:ext cx="3476420" cy="1938992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2000" b="1" cap="none" spc="0" dirty="0">
                <a:ln/>
                <a:solidFill>
                  <a:schemeClr val="accent4"/>
                </a:solidFill>
                <a:effectLst/>
              </a:rPr>
              <a:t>401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Gato Doméstico de Pelo Curto">
                <a:extLst>
                  <a:ext uri="{FF2B5EF4-FFF2-40B4-BE49-F238E27FC236}">
                    <a16:creationId xmlns:a16="http://schemas.microsoft.com/office/drawing/2014/main" id="{51144C3D-6583-F9D3-36C7-043D5F117A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3329492"/>
                  </p:ext>
                </p:extLst>
              </p:nvPr>
            </p:nvGraphicFramePr>
            <p:xfrm>
              <a:off x="5212432" y="1412439"/>
              <a:ext cx="1313043" cy="210624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13043" cy="2106241"/>
                    </a:xfrm>
                    <a:prstGeom prst="rect">
                      <a:avLst/>
                    </a:prstGeom>
                  </am3d:spPr>
                  <am3d:camera>
                    <am3d:pos x="0" y="0" z="61918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71285" d="1000000"/>
                    <am3d:preTrans dx="5748591" dy="-17901538" dz="240076"/>
                    <am3d:scale>
                      <am3d:sx n="1000000" d="1000000"/>
                      <am3d:sy n="1000000" d="1000000"/>
                      <am3d:sz n="1000000" d="1000000"/>
                    </am3d:scale>
                    <am3d:rot ax="954023" ay="-38228" az="-1089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88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Gato Doméstico de Pelo Curto">
                <a:extLst>
                  <a:ext uri="{FF2B5EF4-FFF2-40B4-BE49-F238E27FC236}">
                    <a16:creationId xmlns:a16="http://schemas.microsoft.com/office/drawing/2014/main" id="{51144C3D-6583-F9D3-36C7-043D5F117A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2432" y="1412439"/>
                <a:ext cx="1313043" cy="2106241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0F16B3B2-BAF8-6266-C43D-9522B781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625" y="-77152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CFF528EE-F1B1-8DF6-AE12-2C635595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70599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1639683C-F395-C449-33C1-E93370CF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84908">
            <a:off x="9051857" y="-135406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3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50000">
              <a:srgbClr val="0070C0"/>
            </a:gs>
            <a:gs pos="100000">
              <a:srgbClr val="00B0F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CC04F-773F-153E-A863-E922DFEF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2AC335AA-D2C1-5CA2-9F32-1F4E724D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84908">
            <a:off x="4154453" y="1922532"/>
            <a:ext cx="3429000" cy="34290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30F00678-C7B2-71CD-CC62-818A66611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075" y="542049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99B900D-0D93-8208-CEDB-ADFAC4B1A295}"/>
              </a:ext>
            </a:extLst>
          </p:cNvPr>
          <p:cNvSpPr/>
          <p:nvPr/>
        </p:nvSpPr>
        <p:spPr>
          <a:xfrm>
            <a:off x="4357790" y="2736502"/>
            <a:ext cx="3476420" cy="1938992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12000" b="1" dirty="0">
                <a:ln/>
                <a:solidFill>
                  <a:schemeClr val="accent4"/>
                </a:solidFill>
              </a:rPr>
              <a:t>511</a:t>
            </a:r>
            <a:endParaRPr lang="pt-BR" sz="12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028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DF9F23EB-2FA0-8C47-A90F-BD0E43C9D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625" y="-77152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C83DD0A0-7055-6E58-647C-9C95757A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70599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achaduras Na Parede PNG Images | Vetores E Arquivos PSD | Download Grátis  Em Pngtree">
            <a:extLst>
              <a:ext uri="{FF2B5EF4-FFF2-40B4-BE49-F238E27FC236}">
                <a16:creationId xmlns:a16="http://schemas.microsoft.com/office/drawing/2014/main" id="{AEC7454F-B86E-2E53-E81F-543ADEDC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84908">
            <a:off x="9051857" y="-135406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Dachshund">
                <a:extLst>
                  <a:ext uri="{FF2B5EF4-FFF2-40B4-BE49-F238E27FC236}">
                    <a16:creationId xmlns:a16="http://schemas.microsoft.com/office/drawing/2014/main" id="{A2CA9A49-2A16-4742-462E-79070E8E97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1964094"/>
                  </p:ext>
                </p:extLst>
              </p:nvPr>
            </p:nvGraphicFramePr>
            <p:xfrm>
              <a:off x="4237132" y="1531904"/>
              <a:ext cx="3009705" cy="219060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09705" cy="2190608"/>
                    </a:xfrm>
                    <a:prstGeom prst="rect">
                      <a:avLst/>
                    </a:prstGeom>
                  </am3d:spPr>
                  <am3d:camera>
                    <am3d:pos x="0" y="0" z="555225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93404" d="1000000"/>
                    <am3d:preTrans dx="-1319183" dy="-9746520" dz="2589202"/>
                    <am3d:scale>
                      <am3d:sx n="1000000" d="1000000"/>
                      <am3d:sy n="1000000" d="1000000"/>
                      <am3d:sz n="1000000" d="1000000"/>
                    </am3d:scale>
                    <am3d:rot ax="983427" ay="2256065" az="6104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24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Dachshund">
                <a:extLst>
                  <a:ext uri="{FF2B5EF4-FFF2-40B4-BE49-F238E27FC236}">
                    <a16:creationId xmlns:a16="http://schemas.microsoft.com/office/drawing/2014/main" id="{A2CA9A49-2A16-4742-462E-79070E8E97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132" y="1531904"/>
                <a:ext cx="3009705" cy="2190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8710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Widescreen</PresentationFormat>
  <Paragraphs>4</Paragraphs>
  <Slides>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Ighor Drummond</dc:creator>
  <cp:lastModifiedBy>Ighor Drummond</cp:lastModifiedBy>
  <cp:revision>1</cp:revision>
  <dcterms:created xsi:type="dcterms:W3CDTF">2025-02-15T18:01:38Z</dcterms:created>
  <dcterms:modified xsi:type="dcterms:W3CDTF">2025-02-15T18:06:24Z</dcterms:modified>
</cp:coreProperties>
</file>